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Prata" panose="020B0604020202020204" charset="0"/>
      <p:regular r:id="rId9"/>
    </p:embeddedFont>
    <p:embeddedFont>
      <p:font typeface="Raleway" pitchFamily="2" charset="0"/>
      <p:regular r:id="rId1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267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29577"/>
            <a:ext cx="11643003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Quanto Vale ou É por Quilo?</a:t>
            </a:r>
            <a:endParaRPr lang="en-US" sz="6700" dirty="0"/>
          </a:p>
        </p:txBody>
      </p:sp>
      <p:sp>
        <p:nvSpPr>
          <p:cNvPr id="3" name="Text 1"/>
          <p:cNvSpPr/>
          <p:nvPr/>
        </p:nvSpPr>
        <p:spPr>
          <a:xfrm>
            <a:off x="864037" y="3764518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 filme faz uma comparação com tráfico de escravos do século 17, ao mesmo que critica as ONGs e suas captações de recursos junto ao governo e empresas privadas.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83227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50497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Guilherme Painko Scalcon</a:t>
            </a:r>
            <a:endParaRPr lang="en-US" sz="19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77FF771-4498-E2CE-8554-45F6C9E42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447" y="6419597"/>
            <a:ext cx="3962953" cy="18100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162" y="650558"/>
            <a:ext cx="7620476" cy="1360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Acusação de Joana por "Perturbar a Paz Social"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559391" y="2337435"/>
            <a:ext cx="30480" cy="5241607"/>
          </a:xfrm>
          <a:prstGeom prst="roundRect">
            <a:avLst>
              <a:gd name="adj" fmla="val 10712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789003" y="2811780"/>
            <a:ext cx="761762" cy="30480"/>
          </a:xfrm>
          <a:prstGeom prst="roundRect">
            <a:avLst>
              <a:gd name="adj" fmla="val 10712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329779" y="2582227"/>
            <a:ext cx="489704" cy="48970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518255" y="2663785"/>
            <a:ext cx="112633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771805" y="2555081"/>
            <a:ext cx="3628192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Confronto com Autoridades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771805" y="3025616"/>
            <a:ext cx="609683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Joana, uma senhora Negra de escravos, é confrontada pelas autoridades ao tentar reaver seus escravos.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9003" y="4631531"/>
            <a:ext cx="761762" cy="30480"/>
          </a:xfrm>
          <a:prstGeom prst="roundRect">
            <a:avLst>
              <a:gd name="adj" fmla="val 10712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329779" y="4401979"/>
            <a:ext cx="489704" cy="48970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474559" y="4483537"/>
            <a:ext cx="20014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771805" y="4374832"/>
            <a:ext cx="2951917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Acusação de Distúrbio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7771805" y="4845368"/>
            <a:ext cx="609683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Joana é acusada de "perturbar a paz social" por defender seus interesses como proprietária de escravos.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9003" y="6451283"/>
            <a:ext cx="761762" cy="30480"/>
          </a:xfrm>
          <a:prstGeom prst="roundRect">
            <a:avLst>
              <a:gd name="adj" fmla="val 10712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329779" y="6221730"/>
            <a:ext cx="489704" cy="48970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473369" y="6303288"/>
            <a:ext cx="202525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771805" y="6194584"/>
            <a:ext cx="2720935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Inversão da Justiça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771805" y="6665119"/>
            <a:ext cx="609683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cena revela como a justiça servia para manter a ordem social favorável aos mais poderosos.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7657"/>
            <a:ext cx="960774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 Cálculo Frio de Maria Antônia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628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Desumanização de Lucrécia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462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Maria Antônia avalia Lucrécia apenas como uma potencial mão de obra, sem empatia.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96283"/>
            <a:ext cx="357806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Mercantilização da Vida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228862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cena ilustra como as relações sociais eram ditadas por um cálculo econômico.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628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Persistência da Exploração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462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desumanização enraizada na época persiste nas dinâmicas de poder até os dias atuais.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95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980" y="3991570"/>
            <a:ext cx="12930188" cy="709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Bernadino e a Deterioração de seu "Patrimônio"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4980" y="5042059"/>
            <a:ext cx="4195405" cy="203537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22033" y="5269111"/>
            <a:ext cx="3381256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Desumanização de Adão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2033" y="5760244"/>
            <a:ext cx="3741301" cy="1090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Bernadino vê Adão apenas como uma propriedade danificada, não como um ser humano.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7438" y="5042059"/>
            <a:ext cx="4195405" cy="203537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5444490" y="5269111"/>
            <a:ext cx="3465790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Brutalidade das Relações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4490" y="5760244"/>
            <a:ext cx="3741301" cy="1090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cena reflete a frieza das relações escravocratas, onde a vida dos escravos não tinha valor.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39895" y="5042059"/>
            <a:ext cx="4195405" cy="203537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9866948" y="5269111"/>
            <a:ext cx="2839522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Ironia da Justiça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760244"/>
            <a:ext cx="3741301" cy="1090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justiça buscada é em defesa dos direitos de propriedade, não do bem-estar humano.</a:t>
            </a:r>
            <a:endParaRPr lang="en-US" sz="175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89B60A0-D4FA-62F0-FD7F-50EB26D2F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5294" y="7519749"/>
            <a:ext cx="2047106" cy="7098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7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 Caçada aos Escravos Fugitivos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711" y="2320052"/>
            <a:ext cx="1104781" cy="17677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843" y="2540913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Violência Explícita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843" y="3018711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Os capitães do mato agem com brutalidade, tratando os escravos como animais.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711" y="4087773"/>
            <a:ext cx="1104781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843" y="4308634"/>
            <a:ext cx="4497229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Controle Social Institucionalizado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843" y="4786432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captura dos escravos reafirma o poder absoluto dos senhores sobre suas vidas.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711" y="5855494"/>
            <a:ext cx="1104781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843" y="6076355"/>
            <a:ext cx="319432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Ameaça à Ordem Social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843" y="6554153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fuga dos escravos é vista como uma ameaça que deve ser reprimida.</a:t>
            </a:r>
            <a:endParaRPr lang="en-US" sz="170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374CC0F-44D1-ED0D-E2C3-A803502165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48736" y="7261146"/>
            <a:ext cx="2081664" cy="9507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9508" y="653296"/>
            <a:ext cx="7484983" cy="148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Desumanização e Mercantilização da Vida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829508" y="2756654"/>
            <a:ext cx="533162" cy="533162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34772" y="2845475"/>
            <a:ext cx="122634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1599605" y="2756654"/>
            <a:ext cx="365343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Coisificação dos Escravos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99605" y="3269099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pessoas escravizadas são tratadas como meras mercadorias, sem valor intrínseco.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29508" y="4531043"/>
            <a:ext cx="533162" cy="533162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987147" y="4619863"/>
            <a:ext cx="217884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1599605" y="4531043"/>
            <a:ext cx="296263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Cálculo Econômico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599605" y="5043488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relações sociais são ditadas por um balanço de custos e benefícios.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29508" y="6305431"/>
            <a:ext cx="533162" cy="533162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985838" y="6394252"/>
            <a:ext cx="220385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1599605" y="6305431"/>
            <a:ext cx="3863459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Persistência da Exploração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99605" y="6817876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desumanização enraizada no passado colonial ainda se manifesta na atualidade.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359</Words>
  <Application>Microsoft Office PowerPoint</Application>
  <PresentationFormat>Personalizar</PresentationFormat>
  <Paragraphs>50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Prata</vt:lpstr>
      <vt:lpstr>Raleway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Guilherme Painko Scalcon</cp:lastModifiedBy>
  <cp:revision>2</cp:revision>
  <dcterms:created xsi:type="dcterms:W3CDTF">2024-10-15T23:41:53Z</dcterms:created>
  <dcterms:modified xsi:type="dcterms:W3CDTF">2024-10-15T23:44:11Z</dcterms:modified>
</cp:coreProperties>
</file>